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38"/>
  </p:normalViewPr>
  <p:slideViewPr>
    <p:cSldViewPr snapToGrid="0">
      <p:cViewPr varScale="1">
        <p:scale>
          <a:sx n="91" d="100"/>
          <a:sy n="91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F242-59B5-823D-C5D1-1DAC8971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F9BB-476C-BF12-B0D1-C1490AF63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C077-E49E-E979-DE61-B4C44E7D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C9FB7-CA81-3EF2-8081-E534DE49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7C43F-8ADC-6582-73D5-52D1D9D4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2703-CB5A-9A95-2149-F373B5DE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93F0C-0688-FA8F-53FE-07F79B7EF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8E704-26B6-A770-9853-D0F33BC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3283A-E8DD-1923-A46A-4CEF720E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E9516-3E35-2076-A3B3-A1DC668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69BE3-DC97-B6EF-67B1-5F92E5355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FA760-168A-074F-8C16-2142B6BDF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92B6-FB7F-DEF5-5204-FEFAFC43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27C10-4E37-C40B-75A6-FD370E24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E0374-E2E8-2D07-8DE6-A01382C9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D2D9-C877-B2CA-4E3F-619A039B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1B1C1-AF9C-D98C-31C7-78F09E492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DB10-3329-31AB-39D0-15BA289A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750A4-3530-552B-AACC-9B2396FD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71A5F-F576-5A34-31EA-950FF5E6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B43C-1C80-BF8B-4FB7-1A8EDA97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F40D0-0AC6-F705-D202-B8556A809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3B4E-7770-1FF0-3175-0CAC416E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6E60-7D9E-A3FF-79E7-6E1E2E5F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4DAB5-AA18-5CB1-2233-B6F405D8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EBC1-4616-5C58-90CC-61616745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9B31-DA4E-C201-7D3E-82AF3C78A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8A26A-B355-EA09-1D62-F8C4959A4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FBD38-EB01-C446-9396-13B0D217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CDA-7E4D-7D00-94BE-73E89342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B23C-9F7B-1A9A-3A1C-7B9D5EA5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495D-2F15-88B9-E41A-81F8A9EB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A834-D96D-8202-EA4C-5C385B61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9209A-3BBB-50F6-37E0-D287999F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0D6BE-53CE-A889-095A-EE9EBD350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6D454-DEAA-4DD3-CB36-149D2AB22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B4249-AD7B-69A6-1C98-148D0A87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F3583-E132-FE71-6DA4-14640D40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35B0-82E1-2818-B144-19EED6AD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549D-469F-1B57-6603-59E1D6E7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A0EBF-D044-F150-259A-4F863E93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DBF6D-D0FE-3C70-2629-4E5F22EA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5B076-16A5-D8D2-B05A-358D2A0F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8D37A-1404-8ECC-6350-34D07B30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D2F99-4D7D-B593-AD3D-7B001F14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2CD3E-ACF0-C06A-9427-B5674A60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2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3473-3482-B890-1F01-22801C1C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2069-AC55-9E53-A36C-C6D3E2D79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1E8B8-FF67-2921-5B5A-939958230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86938-898C-EA06-9909-0830709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614D3-976D-653C-2F3B-C3C9A5A1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FEC3C-958F-C8BB-5C68-13ADC821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8DC9-55C2-FFEC-3EAF-601D5F4D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5A183-477F-7F4C-8A60-21014ADBE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A4468-86A9-971D-D628-E74734FCA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4F9E-9B65-9751-83AB-BFC8068B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8A693-4B92-7CC5-E7D0-844F04EA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62AE4-9BD7-065B-AB3A-84921F14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979CB-B1B3-3164-BAF2-3D8A23A6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5A735-510E-615D-984B-D96BDD5C6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9EA07-1B28-4459-7D6F-91BC396EE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050E2A-EB92-5F43-B104-67540175CEA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5F9A-E206-A2C1-9F49-076D01164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3D282-4C82-C273-D9E3-B3C82F94C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4B4DC-F083-A94E-ADC3-C2C3A38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4108-C696-FB02-FB3B-F196E4A19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294EA-1B4C-8039-39B7-FAE6C0411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in a meeting&#10;&#10;AI-generated content may be incorrect.">
            <a:extLst>
              <a:ext uri="{FF2B5EF4-FFF2-40B4-BE49-F238E27FC236}">
                <a16:creationId xmlns:a16="http://schemas.microsoft.com/office/drawing/2014/main" id="{FDC8DB2A-5A45-8B76-A5BC-BA755077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9FCA-A877-1256-D485-11BFD88F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avel on a table&#10;&#10;AI-generated content may be incorrect.">
            <a:extLst>
              <a:ext uri="{FF2B5EF4-FFF2-40B4-BE49-F238E27FC236}">
                <a16:creationId xmlns:a16="http://schemas.microsoft.com/office/drawing/2014/main" id="{E197C5EC-71AA-04ED-8B42-CF75C0A71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12661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2A3-C1F7-D27E-6C8B-2A800C9F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738022">
            <a:off x="1625990" y="527475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0951B7F-9B36-8162-2302-441FB3643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38" y="0"/>
            <a:ext cx="8484123" cy="6858000"/>
          </a:xfrm>
        </p:spPr>
      </p:pic>
    </p:spTree>
    <p:extLst>
      <p:ext uri="{BB962C8B-B14F-4D97-AF65-F5344CB8AC3E}">
        <p14:creationId xmlns:p14="http://schemas.microsoft.com/office/powerpoint/2010/main" val="1222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5774-594C-BE38-BD64-7F273BD3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hedule of a meeting&#10;&#10;AI-generated content may be incorrect.">
            <a:extLst>
              <a:ext uri="{FF2B5EF4-FFF2-40B4-BE49-F238E27FC236}">
                <a16:creationId xmlns:a16="http://schemas.microsoft.com/office/drawing/2014/main" id="{95FA6AAC-E0B7-045A-B9E3-98EFA5C43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1425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9DAE-C27A-BAE0-ECF2-E1B22237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99316C37-9302-3180-0D93-326FE7421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0557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9717-97B2-9500-C08A-3BA01ABD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red logo&#10;&#10;AI-generated content may be incorrect.">
            <a:extLst>
              <a:ext uri="{FF2B5EF4-FFF2-40B4-BE49-F238E27FC236}">
                <a16:creationId xmlns:a16="http://schemas.microsoft.com/office/drawing/2014/main" id="{EC609497-BEF0-55CF-FD9E-11D3BFCD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00858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D88D-7B10-273F-3F89-568D86A0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program&#10;&#10;AI-generated content may be incorrect.">
            <a:extLst>
              <a:ext uri="{FF2B5EF4-FFF2-40B4-BE49-F238E27FC236}">
                <a16:creationId xmlns:a16="http://schemas.microsoft.com/office/drawing/2014/main" id="{2ADC16C2-B88A-77CF-CDD2-DA7DF29FA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246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Mikail Sher</dc:creator>
  <cp:lastModifiedBy>Mikail Sher</cp:lastModifiedBy>
  <cp:revision>1</cp:revision>
  <dcterms:created xsi:type="dcterms:W3CDTF">2026-02-20T03:35:37Z</dcterms:created>
  <dcterms:modified xsi:type="dcterms:W3CDTF">2026-02-20T03:48:21Z</dcterms:modified>
</cp:coreProperties>
</file>